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51" d="100"/>
          <a:sy n="51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7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8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6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9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54BC-70BF-4902-B7E6-A54D596A364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D31A-B5A2-4FF4-ABBE-C8264B7F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4575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Великобритании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03037"/>
            <a:ext cx="12192000" cy="355496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Лысенко Мария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Карнаухова Анна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класса Б.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Хомякова Марина Николаевна,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3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8416"/>
            <a:ext cx="10515600" cy="5318547"/>
          </a:xfrm>
        </p:spPr>
        <p:txBody>
          <a:bodyPr/>
          <a:lstStyle/>
          <a:p>
            <a:pPr marL="0" indent="0">
              <a:buNone/>
            </a:pP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проекта: изучение английских школ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начального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продукт: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особенностей 					       образования в Британии на 					       начальном этапе обучения.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0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3272" cy="346304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31" y="0"/>
            <a:ext cx="7177869" cy="2859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047"/>
            <a:ext cx="8522310" cy="33949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94" y="2859932"/>
            <a:ext cx="6188706" cy="39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7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classes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649453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34" y="1387650"/>
            <a:ext cx="5697466" cy="37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7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re-preparatory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711"/>
            <a:ext cx="7448550" cy="4188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3633700"/>
            <a:ext cx="5734050" cy="32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rimary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23" y="1340590"/>
            <a:ext cx="6238278" cy="5517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724"/>
            <a:ext cx="5953722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7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400049"/>
            <a:ext cx="11658600" cy="1290639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90688"/>
            <a:ext cx="11525250" cy="484346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английский, математика, история, география, музыка, технология,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общего учебного времени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составляют 38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– с понедельника по пятницу, по субботам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общешкольные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фестивали, спортивные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начинаются в 9 утра и продолжаются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инимум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еженедельной учебной нагрузки – 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занятия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 часа до 45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– учащиеся 5-7 лет; 2 класс – учащиеся 8-11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«11+»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419350"/>
            <a:ext cx="615315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9168"/>
            <a:ext cx="9563100" cy="5795818"/>
          </a:xfrm>
        </p:spPr>
      </p:pic>
      <p:sp>
        <p:nvSpPr>
          <p:cNvPr id="7" name="Прямоугольник 6"/>
          <p:cNvSpPr/>
          <p:nvPr/>
        </p:nvSpPr>
        <p:spPr>
          <a:xfrm>
            <a:off x="1943642" y="489168"/>
            <a:ext cx="86476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u="sng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u="sng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143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«Начальная школа Великобритании»</vt:lpstr>
      <vt:lpstr>Презентация PowerPoint</vt:lpstr>
      <vt:lpstr>Презентация PowerPoint</vt:lpstr>
      <vt:lpstr>Reception classes</vt:lpstr>
      <vt:lpstr>Pre-preparatory school</vt:lpstr>
      <vt:lpstr>Primary school</vt:lpstr>
      <vt:lpstr>Содержание программы Elementary School </vt:lpstr>
      <vt:lpstr>Elementary School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«Начальная школа Великобритании»</dc:title>
  <dc:creator>Анастасия</dc:creator>
  <cp:lastModifiedBy>Анастасия</cp:lastModifiedBy>
  <cp:revision>7</cp:revision>
  <dcterms:created xsi:type="dcterms:W3CDTF">2017-05-18T13:53:35Z</dcterms:created>
  <dcterms:modified xsi:type="dcterms:W3CDTF">2017-05-24T13:04:11Z</dcterms:modified>
</cp:coreProperties>
</file>