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Права ребёнка в России и Великобритании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4286256"/>
            <a:ext cx="8062912" cy="1752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Проектную работу подготовили</a:t>
            </a:r>
          </a:p>
          <a:p>
            <a:r>
              <a:rPr lang="ru-RU" dirty="0" smtClean="0"/>
              <a:t>Ученицы 7 «Г» класса:</a:t>
            </a:r>
          </a:p>
          <a:p>
            <a:r>
              <a:rPr lang="ru-RU" dirty="0" smtClean="0"/>
              <a:t>Данилевич Анастасия и </a:t>
            </a:r>
            <a:r>
              <a:rPr lang="ru-RU" dirty="0" err="1" smtClean="0"/>
              <a:t>Митронина</a:t>
            </a:r>
            <a:r>
              <a:rPr lang="ru-RU" dirty="0" smtClean="0"/>
              <a:t> Дарья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Идея прав ребенка в Великобритании появилась раньше, чем в России. Также Великобритания раньше, чем Россия и международное сообщество, законодательно закрепила идею преимущественной защиты прав и интересов ребенка.</a:t>
            </a:r>
            <a:r>
              <a:rPr lang="ru-RU" b="1" dirty="0" smtClean="0"/>
              <a:t> </a:t>
            </a:r>
            <a:r>
              <a:rPr lang="ru-RU" dirty="0" smtClean="0"/>
              <a:t>Еще в</a:t>
            </a:r>
            <a:r>
              <a:rPr lang="ru-RU" b="1" dirty="0" smtClean="0"/>
              <a:t> 1919г.</a:t>
            </a:r>
            <a:r>
              <a:rPr lang="ru-RU" dirty="0" smtClean="0"/>
              <a:t> — в Лондоне была основана британская организация «Спасите детей», которая стала первой организацией международного Фонда Безопасности детей.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142984"/>
            <a:ext cx="7686700" cy="11612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Если обратиться к законодательным актам России, то можно отметить, что права ребенка закреплены: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189250"/>
            <a:ext cx="8115328" cy="3668750"/>
          </a:xfrm>
        </p:spPr>
        <p:txBody>
          <a:bodyPr/>
          <a:lstStyle/>
          <a:p>
            <a:pPr lvl="0"/>
            <a:r>
              <a:rPr lang="ru-RU" dirty="0" smtClean="0"/>
              <a:t>Конституцией РФ;</a:t>
            </a:r>
          </a:p>
          <a:p>
            <a:pPr lvl="0"/>
            <a:r>
              <a:rPr lang="ru-RU" dirty="0" smtClean="0"/>
              <a:t>Гражданским кодексом РФ;</a:t>
            </a:r>
          </a:p>
          <a:p>
            <a:pPr lvl="0"/>
            <a:r>
              <a:rPr lang="ru-RU" dirty="0" smtClean="0"/>
              <a:t>Семейным кодексом РФ;</a:t>
            </a:r>
          </a:p>
          <a:p>
            <a:pPr lvl="0"/>
            <a:r>
              <a:rPr lang="ru-RU" dirty="0" smtClean="0"/>
              <a:t>Законом об опеке и попечительстве.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акты, защищающие права ребёнка в Великобритании: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Закон о детях (1989г);</a:t>
            </a:r>
          </a:p>
          <a:p>
            <a:pPr lvl="0"/>
            <a:r>
              <a:rPr lang="ru-RU" dirty="0" smtClean="0"/>
              <a:t>Декларация о социальных и правовых принципах;</a:t>
            </a:r>
          </a:p>
          <a:p>
            <a:pPr lvl="0"/>
            <a:r>
              <a:rPr lang="ru-RU" dirty="0" smtClean="0"/>
              <a:t>Акт об образовании.</a:t>
            </a:r>
          </a:p>
          <a:p>
            <a:pPr lvl="0"/>
            <a:r>
              <a:rPr lang="ru-RU" dirty="0" smtClean="0"/>
              <a:t>Правила устройства детей на </a:t>
            </a:r>
            <a:r>
              <a:rPr lang="ru-RU" dirty="0" err="1" smtClean="0"/>
              <a:t>фостерное</a:t>
            </a:r>
            <a:r>
              <a:rPr lang="ru-RU" dirty="0" smtClean="0"/>
              <a:t> воспитание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Подведём итоги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Основные различия прав ребёнка в России и Великобритании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399032"/>
          </a:xfrm>
        </p:spPr>
        <p:txBody>
          <a:bodyPr/>
          <a:lstStyle/>
          <a:p>
            <a:r>
              <a:rPr lang="ru-RU" dirty="0" smtClean="0"/>
              <a:t>    Спасибо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14554"/>
            <a:ext cx="8229600" cy="2089936"/>
          </a:xfrm>
        </p:spPr>
        <p:txBody>
          <a:bodyPr>
            <a:normAutofit/>
          </a:bodyPr>
          <a:lstStyle/>
          <a:p>
            <a:r>
              <a:rPr lang="ru-RU" dirty="0" smtClean="0"/>
              <a:t>Цель: Определить права ребёнка в России и Англии.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Великобритания</a:t>
            </a:r>
            <a:endParaRPr lang="ru-RU" dirty="0"/>
          </a:p>
        </p:txBody>
      </p:sp>
      <p:pic>
        <p:nvPicPr>
          <p:cNvPr id="4" name="Содержимое 3" descr="0_50277_1c78184f_X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1571612"/>
            <a:ext cx="6357982" cy="50863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Россия</a:t>
            </a:r>
            <a:endParaRPr lang="ru-RU" dirty="0"/>
          </a:p>
        </p:txBody>
      </p:sp>
      <p:pic>
        <p:nvPicPr>
          <p:cNvPr id="4" name="Содержимое 3" descr="22d42ce0b14c8ed546e22a06d3817a9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785926"/>
            <a:ext cx="7143800" cy="475955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права ребёнка?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ПРАВА РЕБЕНКА (</a:t>
            </a:r>
            <a:r>
              <a:rPr lang="ru-RU" dirty="0" err="1" smtClean="0"/>
              <a:t>Rights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children</a:t>
            </a:r>
            <a:r>
              <a:rPr lang="ru-RU" dirty="0" smtClean="0"/>
              <a:t>) – это те права и свободы, которыми должен обладать каждый ребенок (ребенком признается каждый человек до 18 лет) вне зависимости от каких-либо различий: расы, пола, языка, религии, места рождения, национального или социального происхождения, имущественного, сословного или иного положения.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Развитие концепции прав человека привело к тому, что права ребенка были выделены в особую категорию. В начале 20 века права детей, как правило, рассматривались в контексте существующих проблем использования детского труда, торговли детьми и проституции несовершеннолетних. Необходимость законодательно обеспечить охрану здоровья детей, защиту их прав побудила Лигу Наций принять Женевскую декларацию прав ребенка в 1924.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международные документы, касающиеся прав детей: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Декларация прав ребенка (1959). </a:t>
            </a:r>
            <a:endParaRPr lang="ru-RU" dirty="0" smtClean="0"/>
          </a:p>
          <a:p>
            <a:r>
              <a:rPr lang="ru-RU" b="1" dirty="0" smtClean="0"/>
              <a:t> Конвенция ООН о правах ребенка (1989).</a:t>
            </a:r>
            <a:endParaRPr lang="ru-RU" dirty="0" smtClean="0"/>
          </a:p>
          <a:p>
            <a:r>
              <a:rPr lang="ru-RU" b="1" dirty="0" smtClean="0"/>
              <a:t>Всемирная декларация об обеспечении выживания, защиты и развития детей (1990)</a:t>
            </a:r>
            <a:endParaRPr lang="ru-RU" dirty="0" smtClean="0"/>
          </a:p>
          <a:p>
            <a:r>
              <a:rPr lang="ru-RU" b="1" dirty="0" smtClean="0"/>
              <a:t>  В нашей стране, кроме этих документов, принят ряд законодательных актов:</a:t>
            </a:r>
            <a:endParaRPr lang="ru-RU" dirty="0" smtClean="0"/>
          </a:p>
          <a:p>
            <a:r>
              <a:rPr lang="ru-RU" b="1" dirty="0" smtClean="0"/>
              <a:t>Семейный кодекс РФ (1996). </a:t>
            </a:r>
            <a:endParaRPr lang="ru-RU" dirty="0" smtClean="0"/>
          </a:p>
          <a:p>
            <a:r>
              <a:rPr lang="ru-RU" b="1" dirty="0" smtClean="0"/>
              <a:t>Закон «Об основных гарантиях прав ребенка в РФ».  </a:t>
            </a:r>
            <a:endParaRPr lang="ru-RU" dirty="0" smtClean="0"/>
          </a:p>
          <a:p>
            <a:r>
              <a:rPr lang="ru-RU" b="1" dirty="0" smtClean="0"/>
              <a:t>Закон «Об образовании».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конвенция?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 Конвенция — это документ высокого социально-нравственного значения, основанный на признании любого ребенка частью человечества, на принятии общечеловеческих ценностей и гармоничного развития личности, на исключении дискриминации личности по любым мотивам и признакам. Она подчеркивает приоритет интересов детей, специально выделяет необходимость особой заботы любого государства и общества о сиротах, инвалидах, правонарушителях, беженцах.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7472386" cy="10898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     Конвенция о правах ребенка утверждает ряд социально-правовых принципов, основными из которых являются: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8258204" cy="378621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— признание ребенка самостоятельной, полноценной и полноправной личностью, обладающей всеми правами и свободами;</a:t>
            </a:r>
          </a:p>
          <a:p>
            <a:r>
              <a:rPr lang="ru-RU" dirty="0" smtClean="0"/>
              <a:t>— приоритет интересов ребенка перед потребностями государства, отечества, семьи, </a:t>
            </a:r>
            <a:r>
              <a:rPr lang="ru-RU" dirty="0" smtClean="0"/>
              <a:t>религии….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Ребенку гарантируются</a:t>
            </a:r>
            <a:br>
              <a:rPr lang="ru-RU" dirty="0" smtClean="0"/>
            </a:br>
            <a:r>
              <a:rPr lang="ru-RU" dirty="0" smtClean="0"/>
              <a:t>социальные </a:t>
            </a:r>
            <a:r>
              <a:rPr lang="ru-RU" dirty="0" smtClean="0"/>
              <a:t>права: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401080" cy="507209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— На особую защиту и помощь, предоставляемую государством в случае, если ребенок временно или постоянно лишен своего семейного окружения или в его собственных наилучших интересах не может оставаться в таком окружении.</a:t>
            </a:r>
            <a:br>
              <a:rPr lang="ru-RU" dirty="0" smtClean="0"/>
            </a:br>
            <a:r>
              <a:rPr lang="ru-RU" dirty="0" smtClean="0"/>
              <a:t>— На пользование наиболее совершенными услугами системы здравоохранения и средствами лечения болезни и восстановления здоровья.</a:t>
            </a:r>
          </a:p>
          <a:p>
            <a:r>
              <a:rPr lang="ru-RU" dirty="0" smtClean="0"/>
              <a:t>— На полноценную жизнь в условиях, которые обеспечивают его достоинство, способствуют его уверенности в себе и облегчают его активное участие в жизни общества в случае, если ребенок неполноценный в умственном или физическом отношении.</a:t>
            </a:r>
          </a:p>
          <a:p>
            <a:r>
              <a:rPr lang="ru-RU" dirty="0" smtClean="0"/>
              <a:t>— На пользование благами социального обеспечения, включая социальное страхование.</a:t>
            </a:r>
          </a:p>
          <a:p>
            <a:r>
              <a:rPr lang="ru-RU" dirty="0" smtClean="0"/>
              <a:t>— На уровень жизни, необходимый для физического, умственного, духовного, нравственного и социального развития.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</TotalTime>
  <Words>299</Words>
  <PresentationFormat>Экран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Яркая</vt:lpstr>
      <vt:lpstr>Права ребёнка в России и Великобритании</vt:lpstr>
      <vt:lpstr>Цель: Определить права ребёнка в России и Англии. </vt:lpstr>
      <vt:lpstr>        Великобритания</vt:lpstr>
      <vt:lpstr>                 Россия</vt:lpstr>
      <vt:lpstr>Что такое права ребёнка?</vt:lpstr>
      <vt:lpstr>Основные международные документы, касающиеся прав детей: </vt:lpstr>
      <vt:lpstr>Что такое конвенция?</vt:lpstr>
      <vt:lpstr>     Конвенция о правах ребенка утверждает ряд социально-правовых принципов, основными из которых являются: </vt:lpstr>
      <vt:lpstr>Ребенку гарантируются социальные права: </vt:lpstr>
      <vt:lpstr>Слайд 10</vt:lpstr>
      <vt:lpstr>Если обратиться к законодательным актам России, то можно отметить, что права ребенка закреплены: </vt:lpstr>
      <vt:lpstr>Основные акты, защищающие права ребёнка в Великобритании:</vt:lpstr>
      <vt:lpstr>       Подведём итоги</vt:lpstr>
      <vt:lpstr>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 ребёнка в России и Великобритании</dc:title>
  <dc:creator>Миша</dc:creator>
  <cp:lastModifiedBy>Миша</cp:lastModifiedBy>
  <cp:revision>3</cp:revision>
  <dcterms:created xsi:type="dcterms:W3CDTF">2017-05-18T20:04:52Z</dcterms:created>
  <dcterms:modified xsi:type="dcterms:W3CDTF">2017-05-18T20:26:52Z</dcterms:modified>
</cp:coreProperties>
</file>